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39" r:id="rId3"/>
    <p:sldId id="440" r:id="rId4"/>
    <p:sldId id="441" r:id="rId5"/>
    <p:sldId id="442" r:id="rId6"/>
    <p:sldId id="44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4B85A-793A-4D98-A93A-45175AA1B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7759FD-5F05-4378-949A-8E6788D55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5AD296-AD3A-445F-9545-E22E95AF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676EEB-A9D3-41E9-9E38-BB627CB1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05575E-2684-4998-8C8C-7ECC1C9C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3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0EA7F-DA8C-449A-9E1E-1ADBFA69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BBECA-5C3D-4F14-BA4C-080917D91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9E722F-826C-427F-AA0C-1088738B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C81A2E-2BF1-45AA-BA81-1F26F4DE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C317E-0E77-4B08-B983-D4794917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EDF1F9-C1B7-4122-B210-D224CB867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193C7F-8594-4E25-808A-EDDFDEB1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306F65-BB04-4F2F-8A78-A8A07352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2DAD78-D11C-4FF7-B0B1-46A88719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BD5B1E-E08C-4928-BB22-EAF34CA9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352A5-F591-4314-BE3F-361BD3AE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5BBD4D-FB41-41CC-9225-617BB176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1F2CAB-4617-446B-9936-9CA4A2A1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7F062-6B63-45E4-99E6-F7C0F7EC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84427-D646-4890-BD22-925E991F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5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53F2E-37B2-43AD-A00C-338619BA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341F61-8FE4-4C82-B573-7D101B99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529EB9-DC76-4CC2-A961-096D0F8F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CE4028-AE35-4618-80E3-0B4B5F5A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3E4072-433A-487D-91DB-128495D7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59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56B30-2FD1-4FE2-B7AB-4427E345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8FE56-3A4F-40AD-9157-96255B7EA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E4423D-0CC0-46FD-9E97-ED3D14496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A9D3D3-2A9E-45E2-812E-0062F98D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469F7-474A-441B-8523-C5AF15BA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253A98-7043-4CDA-9A23-1577B6A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6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87D-BEAD-4A33-9097-3FEDCAA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4E0610-B4A5-453B-90FE-836BCF3F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57E315-F6CD-4635-B105-F080AE05B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2319C9-7A36-4542-8E34-DAD2D7D2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31E907-E923-47E8-B195-899FE9329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558DFF-CC81-4D62-88B7-5D1D70CC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3076DE-7783-41A3-9A7B-B2111EAE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A568A1-4974-4243-A9A8-91CE7299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9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F8E0C-B4E4-46EF-836B-FDFA87D4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33E059-2A26-4D11-8239-479CEC56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928B71-DD9F-44BD-ADC1-A95569A6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9C4502-BE78-4349-A8DF-72088B6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4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A37261-888D-4509-9B54-C176A96A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A9497F-6A43-4656-8DA5-FDB416F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6DF574-B968-479D-BFF6-E4638129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3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57DAC-13CC-4A63-B4CC-3A55BF6E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4E8F07-E6BA-4B9D-BAC3-0845DCB78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3910D3-A3DC-491C-A982-F71AA549E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3EAC9B-2143-4A73-8303-54B7DFCA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CB7220-4C03-485E-92A2-264DB0F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672A3C-9837-4F9E-9789-B215A36A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3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2125-376B-48B8-9D64-312D11C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0163FD-BA2E-45D6-8D0F-1A79AF875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8D6ECE-218B-4FBA-A635-FE935F926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32D9F-21E0-4611-B034-675F918D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790646-176D-44F6-93E6-84586C7D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5CA9B9-3B80-45F0-84D4-52E1C0C5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837E43-8454-42B0-84CA-6442A81C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0A289-691C-4243-AD14-1E2D9B3E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2F482-9C83-45EC-8E42-70D96E031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ADC6-D6E4-4616-AF0C-080C953FF43C}" type="datetimeFigureOut">
              <a:rPr lang="zh-CN" altLang="en-US" smtClean="0"/>
              <a:t>2019/08/23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E4AA47-47E8-473C-850B-53FFD1B7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7E335-2D9D-4039-81E4-DA697726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7DF3-D286-4766-A7C0-7F3B03F9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3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.chinaautoid.com/faq/index.php?qa=2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>
            <a:extLst>
              <a:ext uri="{FF2B5EF4-FFF2-40B4-BE49-F238E27FC236}">
                <a16:creationId xmlns:a16="http://schemas.microsoft.com/office/drawing/2014/main" id="{A27F9CC8-AB8D-4856-B2C6-9C45771F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90713"/>
            <a:ext cx="20605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副标题 2">
            <a:extLst>
              <a:ext uri="{FF2B5EF4-FFF2-40B4-BE49-F238E27FC236}">
                <a16:creationId xmlns:a16="http://schemas.microsoft.com/office/drawing/2014/main" id="{F30916F1-E495-443D-9EB5-ACA0E4C7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300" y="5562600"/>
            <a:ext cx="342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点击进入兽药二维码监督抽查</a:t>
            </a:r>
          </a:p>
        </p:txBody>
      </p:sp>
      <p:sp>
        <p:nvSpPr>
          <p:cNvPr id="14340" name="副标题 2">
            <a:extLst>
              <a:ext uri="{FF2B5EF4-FFF2-40B4-BE49-F238E27FC236}">
                <a16:creationId xmlns:a16="http://schemas.microsoft.com/office/drawing/2014/main" id="{C304A904-7535-4ADF-AAC7-9D780A35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397500"/>
            <a:ext cx="342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填写监管单位账号密码</a:t>
            </a:r>
            <a:endParaRPr lang="en-US" altLang="zh-CN" sz="16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姓名和身份证号，实名登录查询</a:t>
            </a:r>
          </a:p>
        </p:txBody>
      </p:sp>
      <p:pic>
        <p:nvPicPr>
          <p:cNvPr id="14341" name="图片 6">
            <a:extLst>
              <a:ext uri="{FF2B5EF4-FFF2-40B4-BE49-F238E27FC236}">
                <a16:creationId xmlns:a16="http://schemas.microsoft.com/office/drawing/2014/main" id="{772570FE-9DF7-4686-97C5-0102FBDC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887538"/>
            <a:ext cx="20589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副标题 2">
            <a:extLst>
              <a:ext uri="{FF2B5EF4-FFF2-40B4-BE49-F238E27FC236}">
                <a16:creationId xmlns:a16="http://schemas.microsoft.com/office/drawing/2014/main" id="{3565FE76-E6A9-441C-9D55-32991488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500688"/>
            <a:ext cx="3427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扫描追溯二维码</a:t>
            </a:r>
          </a:p>
        </p:txBody>
      </p:sp>
      <p:sp>
        <p:nvSpPr>
          <p:cNvPr id="14343" name="副标题 2">
            <a:extLst>
              <a:ext uri="{FF2B5EF4-FFF2-40B4-BE49-F238E27FC236}">
                <a16:creationId xmlns:a16="http://schemas.microsoft.com/office/drawing/2014/main" id="{DCB7B733-290F-4595-BBF6-C2A99322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5500688"/>
            <a:ext cx="3427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0000"/>
                </a:solidFill>
                <a:ea typeface="宋体" panose="02010600030101010101" pitchFamily="2" charset="-122"/>
              </a:rPr>
              <a:t>扫描完成后会转到以下界面点击保存信息</a:t>
            </a:r>
          </a:p>
        </p:txBody>
      </p:sp>
      <p:pic>
        <p:nvPicPr>
          <p:cNvPr id="14344" name="图片 9">
            <a:extLst>
              <a:ext uri="{FF2B5EF4-FFF2-40B4-BE49-F238E27FC236}">
                <a16:creationId xmlns:a16="http://schemas.microsoft.com/office/drawing/2014/main" id="{8D6FE59F-921F-45D8-814A-1D976D47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887538"/>
            <a:ext cx="20732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0">
            <a:extLst>
              <a:ext uri="{FF2B5EF4-FFF2-40B4-BE49-F238E27FC236}">
                <a16:creationId xmlns:a16="http://schemas.microsoft.com/office/drawing/2014/main" id="{2B1734C3-5D0A-4F18-B8C5-9D5F29C0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1890713"/>
            <a:ext cx="20605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0">
            <a:extLst>
              <a:ext uri="{FF2B5EF4-FFF2-40B4-BE49-F238E27FC236}">
                <a16:creationId xmlns:a16="http://schemas.microsoft.com/office/drawing/2014/main" id="{30C0128E-6F56-4939-B6ED-E7D1E2AB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82C8"/>
                </a:solidFill>
                <a:latin typeface="Microsoft YaHei" panose="020B0503020204020204" pitchFamily="34" charset="-122"/>
              </a:rPr>
              <a:t>监督抽检和保存文件（</a:t>
            </a:r>
            <a:r>
              <a:rPr lang="en-US" altLang="zh-CN" sz="2300" b="1" dirty="0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 dirty="0">
                <a:solidFill>
                  <a:srgbClr val="0082C8"/>
                </a:solidFill>
                <a:latin typeface="Microsoft YaHei" panose="020B0503020204020204" pitchFamily="34" charset="-122"/>
              </a:rPr>
              <a:t>版）</a:t>
            </a:r>
            <a:endParaRPr lang="en-US" altLang="zh-CN" sz="2300" b="1" dirty="0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>
            <a:extLst>
              <a:ext uri="{FF2B5EF4-FFF2-40B4-BE49-F238E27FC236}">
                <a16:creationId xmlns:a16="http://schemas.microsoft.com/office/drawing/2014/main" id="{5CDB9890-27F0-4ACC-8C42-B8A48AE1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5363" name="文本框 1">
            <a:extLst>
              <a:ext uri="{FF2B5EF4-FFF2-40B4-BE49-F238E27FC236}">
                <a16:creationId xmlns:a16="http://schemas.microsoft.com/office/drawing/2014/main" id="{61F2C290-5B7A-42E0-8C01-4C30F5A4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265238"/>
            <a:ext cx="6324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首先需要下载苹果</a:t>
            </a:r>
            <a:r>
              <a:rPr lang="en-US" altLang="zh-CN"/>
              <a:t>iTunes</a:t>
            </a:r>
            <a:r>
              <a:rPr lang="zh-CN" altLang="en-US"/>
              <a:t>工具，可以通过以下地址进行下载：</a:t>
            </a:r>
            <a:endParaRPr lang="en-US" altLang="zh-CN"/>
          </a:p>
          <a:p>
            <a:r>
              <a:rPr lang="en-US" altLang="zh-CN">
                <a:hlinkClick r:id="rId2"/>
              </a:rPr>
              <a:t>http://s.chinaautoid.com/faq/index.php?qa=297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15364" name="图片 3">
            <a:extLst>
              <a:ext uri="{FF2B5EF4-FFF2-40B4-BE49-F238E27FC236}">
                <a16:creationId xmlns:a16="http://schemas.microsoft.com/office/drawing/2014/main" id="{F982F6CB-71EC-4595-B983-B08EECB6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870075"/>
            <a:ext cx="1238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4">
            <a:extLst>
              <a:ext uri="{FF2B5EF4-FFF2-40B4-BE49-F238E27FC236}">
                <a16:creationId xmlns:a16="http://schemas.microsoft.com/office/drawing/2014/main" id="{C2E48985-9036-4D2F-8E83-DFB0D91B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2233613"/>
            <a:ext cx="448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下载后双击                             此图标进行安装</a:t>
            </a:r>
          </a:p>
        </p:txBody>
      </p:sp>
      <p:pic>
        <p:nvPicPr>
          <p:cNvPr id="15366" name="图片 5">
            <a:extLst>
              <a:ext uri="{FF2B5EF4-FFF2-40B4-BE49-F238E27FC236}">
                <a16:creationId xmlns:a16="http://schemas.microsoft.com/office/drawing/2014/main" id="{473D42B5-34F7-4244-8D62-9286E1BD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336925"/>
            <a:ext cx="3965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6">
            <a:extLst>
              <a:ext uri="{FF2B5EF4-FFF2-40B4-BE49-F238E27FC236}">
                <a16:creationId xmlns:a16="http://schemas.microsoft.com/office/drawing/2014/main" id="{E44E1468-280A-43A5-9301-2034A575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336925"/>
            <a:ext cx="3965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8">
            <a:extLst>
              <a:ext uri="{FF2B5EF4-FFF2-40B4-BE49-F238E27FC236}">
                <a16:creationId xmlns:a16="http://schemas.microsoft.com/office/drawing/2014/main" id="{7A0876C1-1E8E-4B50-8E0D-A06C5C7C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6434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点击“下一步”</a:t>
            </a:r>
          </a:p>
        </p:txBody>
      </p:sp>
      <p:sp>
        <p:nvSpPr>
          <p:cNvPr id="15369" name="文本框 11">
            <a:extLst>
              <a:ext uri="{FF2B5EF4-FFF2-40B4-BE49-F238E27FC236}">
                <a16:creationId xmlns:a16="http://schemas.microsoft.com/office/drawing/2014/main" id="{5C57E479-E6A2-42A9-A73E-F7F3FD09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64341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点击“安装”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">
            <a:extLst>
              <a:ext uri="{FF2B5EF4-FFF2-40B4-BE49-F238E27FC236}">
                <a16:creationId xmlns:a16="http://schemas.microsoft.com/office/drawing/2014/main" id="{4A06BAF3-724E-4DC4-8D14-E76B83ED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6387" name="图片 2">
            <a:extLst>
              <a:ext uri="{FF2B5EF4-FFF2-40B4-BE49-F238E27FC236}">
                <a16:creationId xmlns:a16="http://schemas.microsoft.com/office/drawing/2014/main" id="{661BB53C-E13E-40C2-9A2F-6B893D9B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049463"/>
            <a:ext cx="3965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9">
            <a:extLst>
              <a:ext uri="{FF2B5EF4-FFF2-40B4-BE49-F238E27FC236}">
                <a16:creationId xmlns:a16="http://schemas.microsoft.com/office/drawing/2014/main" id="{3D7654E2-CA88-48C3-8FF4-5B8CF024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049463"/>
            <a:ext cx="3965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11">
            <a:extLst>
              <a:ext uri="{FF2B5EF4-FFF2-40B4-BE49-F238E27FC236}">
                <a16:creationId xmlns:a16="http://schemas.microsoft.com/office/drawing/2014/main" id="{CA3F5411-7CF3-4289-AE24-854AAF58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162550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等待安装完成</a:t>
            </a:r>
          </a:p>
        </p:txBody>
      </p:sp>
      <p:sp>
        <p:nvSpPr>
          <p:cNvPr id="16390" name="文本框 12">
            <a:extLst>
              <a:ext uri="{FF2B5EF4-FFF2-40B4-BE49-F238E27FC236}">
                <a16:creationId xmlns:a16="http://schemas.microsoft.com/office/drawing/2014/main" id="{703CA74B-3038-4983-944F-2ED764ED6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5162550"/>
            <a:ext cx="249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点击“结束”完成安装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0">
            <a:extLst>
              <a:ext uri="{FF2B5EF4-FFF2-40B4-BE49-F238E27FC236}">
                <a16:creationId xmlns:a16="http://schemas.microsoft.com/office/drawing/2014/main" id="{01E88154-01F6-4AD0-97A8-6E9F4C95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17411" name="图片 4">
            <a:extLst>
              <a:ext uri="{FF2B5EF4-FFF2-40B4-BE49-F238E27FC236}">
                <a16:creationId xmlns:a16="http://schemas.microsoft.com/office/drawing/2014/main" id="{7ED2E490-DDFA-4929-BDE1-F876FDB2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658938"/>
            <a:ext cx="40925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5">
            <a:extLst>
              <a:ext uri="{FF2B5EF4-FFF2-40B4-BE49-F238E27FC236}">
                <a16:creationId xmlns:a16="http://schemas.microsoft.com/office/drawing/2014/main" id="{F636F193-C1FE-4583-BD46-D3AA24DE0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0101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点击“同意”</a:t>
            </a:r>
          </a:p>
        </p:txBody>
      </p:sp>
      <p:pic>
        <p:nvPicPr>
          <p:cNvPr id="17413" name="图片 6">
            <a:extLst>
              <a:ext uri="{FF2B5EF4-FFF2-40B4-BE49-F238E27FC236}">
                <a16:creationId xmlns:a16="http://schemas.microsoft.com/office/drawing/2014/main" id="{A8BC9AB4-A216-4F98-95FA-9E616635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658938"/>
            <a:ext cx="15271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文本框 7">
            <a:extLst>
              <a:ext uri="{FF2B5EF4-FFF2-40B4-BE49-F238E27FC236}">
                <a16:creationId xmlns:a16="http://schemas.microsoft.com/office/drawing/2014/main" id="{BF82BA74-14BE-47DD-8E48-BCA94787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5010150"/>
            <a:ext cx="314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通过数据线将</a:t>
            </a:r>
            <a:r>
              <a:rPr lang="en-US" altLang="zh-CN"/>
              <a:t>IPhone</a:t>
            </a:r>
            <a:r>
              <a:rPr lang="zh-CN" altLang="en-US"/>
              <a:t>连接电脑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>
            <a:extLst>
              <a:ext uri="{FF2B5EF4-FFF2-40B4-BE49-F238E27FC236}">
                <a16:creationId xmlns:a16="http://schemas.microsoft.com/office/drawing/2014/main" id="{252BD377-163C-4AA3-ABF3-4437D9A07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8435" name="文本框 5">
            <a:extLst>
              <a:ext uri="{FF2B5EF4-FFF2-40B4-BE49-F238E27FC236}">
                <a16:creationId xmlns:a16="http://schemas.microsoft.com/office/drawing/2014/main" id="{8DC8A3D1-6A50-4BA5-828D-FC9BAF37B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260975"/>
            <a:ext cx="181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</a:t>
            </a:r>
            <a:r>
              <a:rPr lang="en-US" altLang="zh-CN"/>
              <a:t>IPhone</a:t>
            </a:r>
            <a:r>
              <a:rPr lang="zh-CN" altLang="en-US"/>
              <a:t>图标</a:t>
            </a:r>
          </a:p>
        </p:txBody>
      </p:sp>
      <p:sp>
        <p:nvSpPr>
          <p:cNvPr id="18436" name="文本框 7">
            <a:extLst>
              <a:ext uri="{FF2B5EF4-FFF2-40B4-BE49-F238E27FC236}">
                <a16:creationId xmlns:a16="http://schemas.microsoft.com/office/drawing/2014/main" id="{B5D20AB1-69E2-46DA-8DA1-9EE45D5D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24351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点击“文件共享”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B3DD01E-1891-4BE4-9CBE-E227F5EB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1430338"/>
            <a:ext cx="5432425" cy="357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6561F9-3783-4550-B3A6-34B394E7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5" y="1430338"/>
            <a:ext cx="5432425" cy="357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0D692914-AD51-48C1-9EF5-4456ED1ED69C}"/>
              </a:ext>
            </a:extLst>
          </p:cNvPr>
          <p:cNvSpPr/>
          <p:nvPr/>
        </p:nvSpPr>
        <p:spPr>
          <a:xfrm>
            <a:off x="1343025" y="1717675"/>
            <a:ext cx="233363" cy="2413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39EFC1-E529-4B94-AE1C-B415A5424FA5}"/>
              </a:ext>
            </a:extLst>
          </p:cNvPr>
          <p:cNvSpPr/>
          <p:nvPr/>
        </p:nvSpPr>
        <p:spPr>
          <a:xfrm>
            <a:off x="6340475" y="2995613"/>
            <a:ext cx="573088" cy="19526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">
            <a:extLst>
              <a:ext uri="{FF2B5EF4-FFF2-40B4-BE49-F238E27FC236}">
                <a16:creationId xmlns:a16="http://schemas.microsoft.com/office/drawing/2014/main" id="{084BE6EB-6EE1-4C2C-85A1-9637906D5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63538"/>
            <a:ext cx="5964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IOS</a:t>
            </a:r>
            <a:r>
              <a:rPr lang="zh-CN" altLang="en-US" sz="2300" b="1">
                <a:solidFill>
                  <a:srgbClr val="0082C8"/>
                </a:solidFill>
                <a:latin typeface="Microsoft YaHei" panose="020B0503020204020204" pitchFamily="34" charset="-122"/>
              </a:rPr>
              <a:t>监督抽检信息保存后查看方法</a:t>
            </a:r>
            <a:endParaRPr lang="en-US" altLang="zh-CN" sz="2300" b="1">
              <a:solidFill>
                <a:srgbClr val="0082C8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D9FB47-9707-4404-B7E2-47D7C98B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1212850"/>
            <a:ext cx="5718175" cy="376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19B624-9847-4827-9E4B-3BDFD097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212850"/>
            <a:ext cx="5718175" cy="376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949AD43-A17B-4E84-A929-4E00E47548EC}"/>
              </a:ext>
            </a:extLst>
          </p:cNvPr>
          <p:cNvSpPr/>
          <p:nvPr/>
        </p:nvSpPr>
        <p:spPr>
          <a:xfrm>
            <a:off x="1698625" y="2789238"/>
            <a:ext cx="1090613" cy="3730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07D3951-540A-4E02-A7EC-46454B65F44E}"/>
              </a:ext>
            </a:extLst>
          </p:cNvPr>
          <p:cNvSpPr/>
          <p:nvPr/>
        </p:nvSpPr>
        <p:spPr>
          <a:xfrm>
            <a:off x="11242675" y="4170363"/>
            <a:ext cx="430213" cy="298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3" name="文本框 12">
            <a:extLst>
              <a:ext uri="{FF2B5EF4-FFF2-40B4-BE49-F238E27FC236}">
                <a16:creationId xmlns:a16="http://schemas.microsoft.com/office/drawing/2014/main" id="{00A5BA8D-D36D-45B7-9383-04F07B75E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5394325"/>
            <a:ext cx="295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点击“国家兽药综合查询”</a:t>
            </a:r>
          </a:p>
        </p:txBody>
      </p:sp>
      <p:sp>
        <p:nvSpPr>
          <p:cNvPr id="19464" name="文本框 13">
            <a:extLst>
              <a:ext uri="{FF2B5EF4-FFF2-40B4-BE49-F238E27FC236}">
                <a16:creationId xmlns:a16="http://schemas.microsoft.com/office/drawing/2014/main" id="{CA1F8461-00F7-43DA-A320-5E8ECD31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5394325"/>
            <a:ext cx="556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zh-CN" altLang="en-US"/>
              <a:t>选中文档，点击“保存”选择需要保存到的本地路径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宽屏</PresentationFormat>
  <Paragraphs>24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Microsoft YaHei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ZHIMIN XIE</dc:creator>
  <cp:lastModifiedBy>ZHIMIN XIE</cp:lastModifiedBy>
  <cp:revision>1</cp:revision>
  <dcterms:created xsi:type="dcterms:W3CDTF">2019-08-23T04:06:49Z</dcterms:created>
  <dcterms:modified xsi:type="dcterms:W3CDTF">2019-08-23T04:07:51Z</dcterms:modified>
</cp:coreProperties>
</file>